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7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2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public.tableau.com/views/Project4051024/1_1ProfitbyCategoryandShipMode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650BC8BA-ECBC-4B7B-8A68-8B92DC8844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Project 4: Superstore Analysis</a:t>
            </a:r>
            <a:endParaRPr lang="en-us" dirty="0">
              <a:hlinkClick r:id="rId2"/>
            </a:endParaRP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5FB0FCFA-9EDE-4708-AE69-6717CC6FC6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Carlos Gallegos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 descr="3.2 Return rate per customer">
            <a:extLst>
              <a:ext uri="{FF2B5EF4-FFF2-40B4-BE49-F238E27FC236}">
                <a16:creationId xmlns:a16="http://schemas.microsoft.com/office/drawing/2014/main" id="{5959EB4A-35AE-49E2-B29B-FB252A5357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37618"/>
            <a:ext cx="12192000" cy="158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11" descr="3.3 Average Profit &amp;amp; Average Return by Subcategory">
            <a:extLst>
              <a:ext uri="{FF2B5EF4-FFF2-40B4-BE49-F238E27FC236}">
                <a16:creationId xmlns:a16="http://schemas.microsoft.com/office/drawing/2014/main" id="{2739E222-4EA7-4ED3-9B54-F011881557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212" y="157162"/>
            <a:ext cx="11077575" cy="654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lide12" descr="Part 3. Returned items">
            <a:extLst>
              <a:ext uri="{FF2B5EF4-FFF2-40B4-BE49-F238E27FC236}">
                <a16:creationId xmlns:a16="http://schemas.microsoft.com/office/drawing/2014/main" id="{7FE46582-D474-421E-A56A-E8E3C0CB9D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4752"/>
            <a:ext cx="12192000" cy="5488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1.1 Profit by Category and Ship Mode">
            <a:extLst>
              <a:ext uri="{FF2B5EF4-FFF2-40B4-BE49-F238E27FC236}">
                <a16:creationId xmlns:a16="http://schemas.microsoft.com/office/drawing/2014/main" id="{A8836FDB-B85E-4DBD-8D94-D112FC1218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250" y="157162"/>
            <a:ext cx="8953500" cy="654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1.2 Products with the biggest losses">
            <a:extLst>
              <a:ext uri="{FF2B5EF4-FFF2-40B4-BE49-F238E27FC236}">
                <a16:creationId xmlns:a16="http://schemas.microsoft.com/office/drawing/2014/main" id="{09A00C15-7A70-4EBB-90BC-E1AD46BABC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3929"/>
            <a:ext cx="12192000" cy="439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1.3 Profit by Sub-categories ">
            <a:extLst>
              <a:ext uri="{FF2B5EF4-FFF2-40B4-BE49-F238E27FC236}">
                <a16:creationId xmlns:a16="http://schemas.microsoft.com/office/drawing/2014/main" id="{A31AD710-54E2-4B67-95E8-8CF1E026DA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" y="157162"/>
            <a:ext cx="11791950" cy="654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Part 1: Profit &amp;amp; Losses">
            <a:extLst>
              <a:ext uri="{FF2B5EF4-FFF2-40B4-BE49-F238E27FC236}">
                <a16:creationId xmlns:a16="http://schemas.microsoft.com/office/drawing/2014/main" id="{779EA897-C7FB-4AB9-AA3D-EE978347D0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4752"/>
            <a:ext cx="12192000" cy="5488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2.1 Average profit per month and state Table">
            <a:extLst>
              <a:ext uri="{FF2B5EF4-FFF2-40B4-BE49-F238E27FC236}">
                <a16:creationId xmlns:a16="http://schemas.microsoft.com/office/drawing/2014/main" id="{072EE7B7-EE8B-4A86-89F6-6A486B043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100" y="2628900"/>
            <a:ext cx="90678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2.2 Average profit per month and state Chart">
            <a:extLst>
              <a:ext uri="{FF2B5EF4-FFF2-40B4-BE49-F238E27FC236}">
                <a16:creationId xmlns:a16="http://schemas.microsoft.com/office/drawing/2014/main" id="{F1C7E11C-E3EB-4F7A-994B-29F9083636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875" y="157162"/>
            <a:ext cx="8858250" cy="654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 descr="Part 2. Advertising">
            <a:extLst>
              <a:ext uri="{FF2B5EF4-FFF2-40B4-BE49-F238E27FC236}">
                <a16:creationId xmlns:a16="http://schemas.microsoft.com/office/drawing/2014/main" id="{0EB0B0D3-BE3E-4D38-A71E-B1DD73A8D2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4752"/>
            <a:ext cx="12192000" cy="5488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 descr="3.1 Return rate per product">
            <a:extLst>
              <a:ext uri="{FF2B5EF4-FFF2-40B4-BE49-F238E27FC236}">
                <a16:creationId xmlns:a16="http://schemas.microsoft.com/office/drawing/2014/main" id="{F34F0A61-C892-4794-9878-0CA097D3A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18192"/>
            <a:ext cx="12192000" cy="621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</Words>
  <Application>Microsoft Macintosh PowerPoint</Application>
  <PresentationFormat>Widescreen</PresentationFormat>
  <Paragraphs>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Project 4: Superstore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Carlos Gallegos</cp:lastModifiedBy>
  <cp:revision>1</cp:revision>
  <dcterms:created xsi:type="dcterms:W3CDTF">2024-06-28T01:47:43Z</dcterms:created>
  <dcterms:modified xsi:type="dcterms:W3CDTF">2024-06-28T01:50:24Z</dcterms:modified>
</cp:coreProperties>
</file>

<file path=docProps/thumbnail.jpeg>
</file>